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8" d="100"/>
          <a:sy n="168" d="100"/>
        </p:scale>
        <p:origin x="-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notesMaster" Target="notesMasters/notesMaster1.xml"/><Relationship Id="rId199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presProps" Target="presProps.xml"/><Relationship Id="rId201" Type="http://schemas.openxmlformats.org/officeDocument/2006/relationships/viewProps" Target="viewProps.xml"/><Relationship Id="rId202" Type="http://schemas.openxmlformats.org/officeDocument/2006/relationships/theme" Target="theme/theme1.xml"/><Relationship Id="rId20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lice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Map_types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.5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7143" y="6319762"/>
            <a:ext cx="40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22329</TotalTime>
  <Words>7033</Words>
  <Application>Microsoft Macintosh PowerPoint</Application>
  <PresentationFormat>On-screen Show (4:3)</PresentationFormat>
  <Paragraphs>1741</Paragraphs>
  <Slides>196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19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1093</cp:revision>
  <dcterms:created xsi:type="dcterms:W3CDTF">2016-08-19T13:44:54Z</dcterms:created>
  <dcterms:modified xsi:type="dcterms:W3CDTF">2017-01-31T15:05:38Z</dcterms:modified>
</cp:coreProperties>
</file>